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138" y="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Jaguar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a large cat species and the only living member of the genus Panthera native to the Americas.</a:t>
            </a:r>
          </a:p>
          <a:p>
            <a:pPr>
              <a:defRPr sz="2500">
                <a:latin typeface="Calibri Light"/>
              </a:defRPr>
            </a:pPr>
            <a:r>
              <a:t> With a body length of up to 1.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1.standing_jagu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770514"/>
            <a:ext cx="3960000" cy="2727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Etymology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word "jaguar" is possibly derived from the Tupi-Guarani word yaguara meaning "wild beast that overcomes its prey at a bound".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10.51lcenofqol._ac_sx466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00" y="4136400"/>
            <a:ext cx="3549600" cy="236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In 1758, Carl Linnaeus described the jaguar in his work Systema Naturae and gave it the scientific name Felis onca.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11.jaguar-stream-braz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869" y="1458000"/>
            <a:ext cx="334313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a compact and well-muscled animal.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12.jaguar-head-wild-animal-isolated-on-white-picture-id1773757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427" y="1458000"/>
            <a:ext cx="3937572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Distribution and 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jaguar's range extends from Mexico through Central America to South America, including much of Amazonian Brazil.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2.jaguar_%28panthera_onca_palustris%29_male_three_brothers_ri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58235"/>
            <a:ext cx="3960000" cy="2639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Behavior and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jaguar is mostly active at night and during twilight.</a:t>
            </a:r>
          </a:p>
          <a:p>
            <a:pPr>
              <a:defRPr sz="2500">
                <a:latin typeface="Calibri Light"/>
              </a:defRPr>
            </a:pPr>
            <a:r>
              <a:t> Jaguars are good swimmers and play and hunt in the water.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3.leinwandbilder-jaguar-animal-frontansicht-auf-weis-schatten-isolier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0" y="1940400"/>
            <a:ext cx="3618000" cy="45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razilian Amazon, the jaguar is threatened by the expansion of soybean plantations, cattle ranches and logging, which have replaced much of the origina</a:t>
            </a:r>
          </a:p>
        </p:txBody>
      </p:sp>
      <p:pic>
        <p:nvPicPr>
          <p:cNvPr id="4" name="Picture 3" descr="4.file-20181217-185237-1i5ka0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270110"/>
            <a:ext cx="3960000" cy="22278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Conservation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jaguar is listed on CITES Appendix I.</a:t>
            </a:r>
          </a:p>
          <a:p>
            <a:pPr>
              <a:defRPr sz="2500">
                <a:latin typeface="Calibri Light"/>
              </a:defRPr>
            </a:pPr>
            <a:r>
              <a:t> This means that all international trade in jaguars or their body parts is prohibited.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In culture and mythology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ar is the mascot of the Brazilian football team São Paulo Futebol Clube.</a:t>
            </a:r>
          </a:p>
          <a:p>
            <a:pPr>
              <a:defRPr sz="2500">
                <a:latin typeface="Calibri Light"/>
              </a:defRPr>
            </a:pPr>
            <a:r>
              <a:t>o the mascot of the University of Arizona.</a:t>
            </a:r>
          </a:p>
          <a:p>
            <a:pPr>
              <a:defRPr sz="2500">
                <a:latin typeface="Calibri Light"/>
              </a:defRPr>
            </a:pPr>
            <a:endParaRPr/>
          </a:p>
        </p:txBody>
      </p:sp>
      <p:pic>
        <p:nvPicPr>
          <p:cNvPr id="4" name="Picture 3" descr="6.jaguar_animal_panthera_on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52802"/>
            <a:ext cx="3960000" cy="26451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Bildschirmpräsentation (4:3)</PresentationFormat>
  <Paragraphs>22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Jaguar</vt:lpstr>
      <vt:lpstr>Etymology</vt:lpstr>
      <vt:lpstr>Classification</vt:lpstr>
      <vt:lpstr>Description</vt:lpstr>
      <vt:lpstr>Distribution and habitat</vt:lpstr>
      <vt:lpstr>Behavior and ecology</vt:lpstr>
      <vt:lpstr>Threats</vt:lpstr>
      <vt:lpstr>Conservation</vt:lpstr>
      <vt:lpstr>In culture and mythology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Jaguar</dc:title>
  <dc:subject/>
  <dc:creator/>
  <cp:keywords/>
  <dc:description>generated using python-pptx</dc:description>
  <cp:lastModifiedBy>Ralf Bender</cp:lastModifiedBy>
  <cp:revision>1</cp:revision>
  <dcterms:created xsi:type="dcterms:W3CDTF">2013-01-27T09:14:16Z</dcterms:created>
  <dcterms:modified xsi:type="dcterms:W3CDTF">2021-11-29T15:52:09Z</dcterms:modified>
  <cp:category/>
</cp:coreProperties>
</file>